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6197"/>
  </p:normalViewPr>
  <p:slideViewPr>
    <p:cSldViewPr snapToGrid="0">
      <p:cViewPr varScale="1">
        <p:scale>
          <a:sx n="114" d="100"/>
          <a:sy n="114" d="100"/>
        </p:scale>
        <p:origin x="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EBD075-29C4-644B-96CD-792675DFF97A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E88D41-1346-8B45-9A04-AB9D90B59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248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88D41-1346-8B45-9A04-AB9D90B595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29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848C-3AA7-7C0B-1951-1E62DF7C1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74E7CC-8A7E-CD92-29C2-60E58333A1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9B746-4407-B278-0CEC-5ACA2691E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9F1-1F4F-DC75-F4E5-C51B6B87E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D4E07-F376-F980-B091-65BC4799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449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DEBE9-E78A-C402-EEA9-09480D90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3F4AA-48A2-46A7-5BAC-C3DF49CEB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E7FB8-83E2-F472-A927-B76A319D0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768F6-265F-0666-6C13-D67A234FA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33A2E-7AE3-63B8-E731-6EF0FF35B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04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28F2D6-8ADB-139C-EE10-5DE8ABB7CB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5C5CCF-93AE-BF16-4B40-D82F9482B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9C3D32-8959-262E-91A9-00EA0E0AB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8F030-D8F5-61B2-82C8-A1D84F813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79F30-95B7-1F7A-35FD-D77C264E1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8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ADBED-D2F3-2A48-DA55-27F658F81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A995E-6B10-B5CC-7ADE-9BA85D1F9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71D8C-A798-719D-3A34-2551D69DD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98CA2-7BCE-4A57-F21A-D2A86DE2C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98176-CAF3-8E71-AF99-74C7EB12F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37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CB9CE-EA65-EE7C-D0C1-7A6F7AC0D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7740C-8B0B-C435-90D8-33EA3F2FF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BD70-8055-40A5-E9B6-DE1A8D46C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1091E-ED45-15AE-859C-D96F197BF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45DAC-99F9-9AB1-F2AA-33F487E4D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084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F3332-D4FC-3BF2-3C1A-7DF15A13A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DE7E7-5242-ADD0-9E5B-7D2FD3F53D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4EBD5-2ECA-3379-3D1A-8EF20D3C5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5066D-3FE0-6BB8-3456-5B16D7B5B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67D621-CEFE-A296-8BAD-DBB8A7181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B5E9F-0922-0E25-681D-2B108F5DC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45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CE4A6-B5B7-B24A-0AC9-1DEBB9F47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9CDC8-93D9-1A87-E420-751AADA6D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2B2C6-1488-93EE-B19F-3CE48AE26F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CD7657-440E-02BC-9127-5E95D01C9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280F98-7268-A22C-81CF-2359151B8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1A354F-5052-F450-38F7-B7ABB9898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FEBED7-34F7-3E3F-F94A-39163E305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E45502-74A8-89C5-E6F7-EE1FDAAA3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20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13506-B60A-F714-5E6D-E5698F684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9F2C3E-F28F-4669-BFFA-9D9E0D272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10C53A-EB7C-5905-376C-65723A992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3096A-180D-DFA6-FA46-EBFE896D2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27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3854A0-942F-A413-C9B8-860D81496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617C81-60F3-E720-6EED-4122E4260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FD0BD-8411-C3E9-BDC7-91AFF8B33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17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1DBCE-6DFB-9002-01C6-F420B17EA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751E6-0BA3-5BDC-B248-E3A4C509A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899D0-312B-838F-3D50-6A85DD1E8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450F0F-F35E-7CAF-503C-C52C83AFA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06E6D-1FB1-B31C-4813-CC70E70D1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6DA3A-C222-1128-09D7-839D4CCE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097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359A-D2D2-31E3-A17F-A0E046A2E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66A3DC-0303-1BD8-AF0F-9B6D99F31F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804779-FB7C-9A84-CD15-C96ACC0DD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5531B-33B8-AF83-8D01-363739B01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24067-BF38-6DFF-AB1A-04B86BDF0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D41D8-3A5C-831D-7F9D-45216CA54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60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CAF505-1D55-4F84-5DCA-D41AC90E4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9779A5-C16C-532D-7293-DBAD1BEE1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D01A9-FB3F-4816-5506-8CBE1641B0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2EAFC-EB5B-3C44-BA5D-3CDCBA0B5C8C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18593-7DF9-2635-B23C-9DE8C7C456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CB764-7F81-A5FF-3ECB-AE351DC7F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1C5E4-8D47-1D49-A077-B9C9CC2AB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85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FC31B-5696-A131-FAFF-7198D5406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/>
          </a:bodyPr>
          <a:lstStyle/>
          <a:p>
            <a:r>
              <a:rPr lang="en-US" sz="4000" dirty="0" err="1"/>
              <a:t>HuBMAP</a:t>
            </a:r>
            <a:r>
              <a:rPr lang="en-US" sz="4000" dirty="0"/>
              <a:t> + HPA – Hacking </a:t>
            </a:r>
            <a:r>
              <a:rPr lang="en-US" sz="4000" dirty="0" err="1"/>
              <a:t>theHuman</a:t>
            </a:r>
            <a:r>
              <a:rPr lang="en-US" sz="4000" dirty="0"/>
              <a:t> Body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68577A-B96D-9530-5F89-C3F4E0C87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6348"/>
            <a:ext cx="9144000" cy="1655762"/>
          </a:xfrm>
        </p:spPr>
        <p:txBody>
          <a:bodyPr/>
          <a:lstStyle/>
          <a:p>
            <a:r>
              <a:rPr lang="en-US" dirty="0"/>
              <a:t>Jenna Kim</a:t>
            </a:r>
          </a:p>
        </p:txBody>
      </p:sp>
    </p:spTree>
    <p:extLst>
      <p:ext uri="{BB962C8B-B14F-4D97-AF65-F5344CB8AC3E}">
        <p14:creationId xmlns:p14="http://schemas.microsoft.com/office/powerpoint/2010/main" val="108106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BB16A-4F62-EF0D-472F-97495A2B3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Kidney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49B0A9-2150-F6CF-697C-FABC366DC4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16200000">
            <a:off x="4410075" y="-1883577"/>
            <a:ext cx="3371850" cy="1177958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D3D21D-D848-43CE-2872-57790F6C8C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1834" y="478917"/>
            <a:ext cx="6013958" cy="601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2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3B9FA-70AC-244C-4EC4-5F24646F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F10423-727A-F0A3-682E-8A80E1F88A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4443889" y="-1754493"/>
            <a:ext cx="3304222" cy="1154332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758AC5-BB89-8224-C1D5-DD6DDECF2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9008" y="365125"/>
            <a:ext cx="6251448" cy="622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3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68971-BCD9-ABAE-71CD-EBDCC498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Intestine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632D2E-E2DB-F9E5-A322-F1A5967B6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4541224" y="-1800749"/>
            <a:ext cx="3360421" cy="1173965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1E05C3-34ED-8344-6A14-3A511B7C4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703" y="365125"/>
            <a:ext cx="6385560" cy="643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3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AB928-2548-2EAF-2B3F-9D83918D5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Spleen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DC3131-FED5-E0C9-26AA-2DCA20C3DF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4428490" y="-1755109"/>
            <a:ext cx="3335020" cy="1165091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223453-923A-8D0E-539E-42499ECA9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436" y="365125"/>
            <a:ext cx="6386068" cy="635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017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34C8E-E55A-AD8B-F31A-6BE665799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Prostate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6D590D-C005-9E7C-C794-460B69F685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4428490" y="-1503649"/>
            <a:ext cx="3335020" cy="1165091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C8FC92-AB10-D04A-31E5-3B9487AB4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060" y="365125"/>
            <a:ext cx="6232398" cy="624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79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2662</TotalTime>
  <Words>15</Words>
  <Application>Microsoft Macintosh PowerPoint</Application>
  <PresentationFormat>Widescreen</PresentationFormat>
  <Paragraphs>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HuBMAP + HPA – Hacking theHuman Body</vt:lpstr>
      <vt:lpstr>Kidney</vt:lpstr>
      <vt:lpstr>Lung</vt:lpstr>
      <vt:lpstr>Intestine</vt:lpstr>
      <vt:lpstr>Spleen</vt:lpstr>
      <vt:lpstr>Prostate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HuBMAP + HPA – Hacking theHuman Body</dc:title>
  <dc:creator>JieHyun Kim</dc:creator>
  <cp:lastModifiedBy>JieHyun Kim</cp:lastModifiedBy>
  <cp:revision>9</cp:revision>
  <dcterms:created xsi:type="dcterms:W3CDTF">2022-09-13T16:58:03Z</dcterms:created>
  <dcterms:modified xsi:type="dcterms:W3CDTF">2022-09-23T02:22:54Z</dcterms:modified>
</cp:coreProperties>
</file>

<file path=docProps/thumbnail.jpeg>
</file>